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Sternbilder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2588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B78032"/>
                </a:solidFill>
                <a:latin typeface="Arial"/>
              </a:defRPr>
            </a:pPr>
            <a:r>
              <a:t>Menschen ordnen den Himmel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10744200" cy="2057400"/>
          </a:xfrm>
          <a:prstGeom prst="roundRect">
            <a:avLst/>
          </a:prstGeom>
          <a:solidFill>
            <a:srgbClr val="FFF8E6"/>
          </a:solidFill>
          <a:ln>
            <a:solidFill>
              <a:srgbClr val="B780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700" b="1">
                <a:solidFill>
                  <a:srgbClr val="15263D"/>
                </a:solidFill>
                <a:latin typeface="Arial"/>
              </a:defRPr>
            </a:pPr>
            <a:r>
              <a:t>Die Sterne sind Natur. Das Sternbild ist eine menschliche Ordnung und Deutung.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Die wichtigste Frage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10744200" cy="2057400"/>
          </a:xfrm>
          <a:prstGeom prst="roundRect">
            <a:avLst/>
          </a:prstGeom>
          <a:solidFill>
            <a:srgbClr val="FFF8E6"/>
          </a:solidFill>
          <a:ln>
            <a:solidFill>
              <a:srgbClr val="B780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700" b="1">
                <a:solidFill>
                  <a:srgbClr val="15263D"/>
                </a:solidFill>
                <a:latin typeface="Arial"/>
              </a:defRPr>
            </a:pPr>
            <a:r>
              <a:t>Wer ordnet den Himmel – und welche Verantwortung entsteht durch diese Ordnung?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Warum gibt es Sternbilder?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Wiedererkennen: Muster bleiben leichter im Gedächtnis.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Orientierung und Navigation: Sterne helfen bei Himmelsrichtungen.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Zeit und Jahreslauf: Sichtbarkeit verändert sich mit den Jahreszeiten.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Geschichten und Kultur: Menschen gaben den Mustern Namen und Bedeutung.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Was sehen wir wirklich?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Sterne können sehr unterschiedlich weit von der Erde entfernt sein.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Aus unserer Blickrichtung wirken manche wie eine zusammengehörige Figur.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Die Verbindungslinien sind nicht am Himmel vorhanden.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Die Figur entsteht durch Auswahl, Erinnerung und Deutung.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Vier Begriffe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Stern: ein physikalischer Himmelskörper.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Historisches Sternbild: eine überlieferte Figur oder Sternengruppe.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Moderne Konstellation: eines von 88 festgelegten Himmelsgebieten.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Asterismus: auffälliges Muster innerhalb oder über Grenzen von Sternbildern.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Navigation am Nordhimmel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2588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B78032"/>
                </a:solidFill>
                <a:latin typeface="Arial"/>
              </a:defRPr>
            </a:pPr>
            <a:r>
              <a:t>Ursa Minor und Polarstern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74519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Der Polarstern steht nahe dem nördlichen Himmelspol.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Darum bleibt er scheinbar fast an derselben Stelle.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Er hilft, die Nordrichtung zu finden.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Auch hier gilt: nahe am Pol – nicht mathematisch exakt darauf.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Navigation am Südhimmel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32588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B78032"/>
                </a:solidFill>
                <a:latin typeface="Arial"/>
              </a:defRPr>
            </a:pPr>
            <a:r>
              <a:t>Crux – das Kreuz des Südens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874519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Die lange Achse des Kreuzes wird gedanklich verlängert.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So nähert man sich der Richtung des südlichen Himmelspols.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Das Kreuz ist kein exakter Pfeil.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Ort, Uhrzeit und Jahreszeit verändern seine Stellung.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Gleiche Sterne – andere Geschichten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Verschiedene Kulturen verbanden Sterne unterschiedlich.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Himmelsbilder können Navigation, Kalender, Religion und Gemeinschaft verbinden.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Die heute üblichen 88 Konstellationen sind eine internationale Ordnung.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Sie sind nicht die einzige kulturelle Art, den Himmel zu lesen.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Eine Sternbildseite prüfen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Was ist astronomische Information?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Was ist historische oder kulturelle Überlieferung?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Was ist mystische Deutung?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Welche Wirkung haben Bilder, Musik und Sprache?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Welche Aussage sollte überprüft werden?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3E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526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21792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5263D"/>
                </a:solidFill>
                <a:latin typeface="Arial"/>
              </a:defRPr>
            </a:pPr>
            <a:r>
              <a:t>Aufgabe: Erfindet ein Sternbild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106984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Sternpunkte auswählen und verbinden.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Name und Entstehungsgeschichte entwickeln.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Praktische Funktion bestimmen.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Drei Ebenen kennzeichnen: gesehen – erfunden – gedeutet.</a:t>
            </a:r>
          </a:p>
          <a:p>
            <a:pPr>
              <a:spcAft>
                <a:spcPts val="900"/>
              </a:spcAft>
              <a:defRPr sz="2200">
                <a:solidFill>
                  <a:srgbClr val="142034"/>
                </a:solidFill>
                <a:latin typeface="Arial"/>
              </a:defRPr>
            </a:pPr>
            <a:r>
              <a:t>Präsentieren, ohne die Figur als natürliche Linie auszugeben.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57657A"/>
                </a:solidFill>
                <a:latin typeface="Arial"/>
              </a:defRPr>
            </a:pPr>
            <a:r>
              <a:t>SMS · Susanne macht Schule · www.susannealbers.de/schule/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