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51560" cy="6858000"/>
          </a:xfrm>
          <a:prstGeom prst="rect">
            <a:avLst/>
          </a:prstGeom>
          <a:solidFill>
            <a:srgbClr val="526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640080"/>
            <a:ext cx="98755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100" b="1">
                <a:solidFill>
                  <a:srgbClr val="2F3F2B"/>
                </a:solidFill>
                <a:latin typeface="Georgia"/>
              </a:defRPr>
            </a:pPr>
            <a:r>
              <a:t>War Hippokrates wirklich der Verfasser des Eides?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874519"/>
            <a:ext cx="932688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251F"/>
                </a:solidFill>
                <a:latin typeface="Aptos"/>
              </a:defRPr>
            </a:pPr>
            <a:r>
              <a:t>Der Eid gehört zum sogenannten hippokratischen Textkorpus. Die genaue Autorschaft ist nicht sicher. Im Unterricht besser sagen: „Der Hippokratische Eid ist unter dem Namen Hippokrates überliefert.“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6355080"/>
            <a:ext cx="9326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665C"/>
                </a:solidFill>
              </a:defRPr>
            </a:pPr>
            <a:r>
              <a:t>SMS-Rettungsschirm · Kurz erklärt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51560" cy="6858000"/>
          </a:xfrm>
          <a:prstGeom prst="rect">
            <a:avLst/>
          </a:prstGeom>
          <a:solidFill>
            <a:srgbClr val="526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640080"/>
            <a:ext cx="98755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100" b="1">
                <a:solidFill>
                  <a:srgbClr val="2F3F2B"/>
                </a:solidFill>
                <a:latin typeface="Georgia"/>
              </a:defRPr>
            </a:pPr>
            <a:r>
              <a:t>Steht „Erstens, nicht schaden“ wörtlich im Eid?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874519"/>
            <a:ext cx="932688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251F"/>
                </a:solidFill>
                <a:latin typeface="Aptos"/>
              </a:defRPr>
            </a:pPr>
            <a:r>
              <a:t>Nein, nicht in dieser knappen Formel. Der Gedanke ist aber im Satz enthalten, Kranke vor Schaden und willkürlichem Unrecht zu bewahren.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6355080"/>
            <a:ext cx="9326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665C"/>
                </a:solidFill>
              </a:defRPr>
            </a:pPr>
            <a:r>
              <a:t>SMS-Rettungsschirm · Kurz erklärt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51560" cy="6858000"/>
          </a:xfrm>
          <a:prstGeom prst="rect">
            <a:avLst/>
          </a:prstGeom>
          <a:solidFill>
            <a:srgbClr val="526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640080"/>
            <a:ext cx="98755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100" b="1">
                <a:solidFill>
                  <a:srgbClr val="2F3F2B"/>
                </a:solidFill>
                <a:latin typeface="Georgia"/>
              </a:defRPr>
            </a:pPr>
            <a:r>
              <a:t>Warum werden Götter angerufen?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874519"/>
            <a:ext cx="932688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251F"/>
                </a:solidFill>
                <a:latin typeface="Aptos"/>
              </a:defRPr>
            </a:pPr>
            <a:r>
              <a:t>Der Text stammt aus einer antiken religiösen Welt. Apollon, Asklepios, Hygieia und Panakeia stehen mit Heilung und Gesundheit in Verbindung.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6355080"/>
            <a:ext cx="9326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665C"/>
                </a:solidFill>
              </a:defRPr>
            </a:pPr>
            <a:r>
              <a:t>SMS-Rettungsschirm · Kurz erklärt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51560" cy="6858000"/>
          </a:xfrm>
          <a:prstGeom prst="rect">
            <a:avLst/>
          </a:prstGeom>
          <a:solidFill>
            <a:srgbClr val="526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640080"/>
            <a:ext cx="98755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100" b="1">
                <a:solidFill>
                  <a:srgbClr val="2F3F2B"/>
                </a:solidFill>
                <a:latin typeface="Georgia"/>
              </a:defRPr>
            </a:pPr>
            <a:r>
              <a:t>Was bedeutet Schweigepflicht?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874519"/>
            <a:ext cx="932688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251F"/>
                </a:solidFill>
                <a:latin typeface="Aptos"/>
              </a:defRPr>
            </a:pPr>
            <a:r>
              <a:t>Informationen aus der Behandlung werden vertraulich behandelt. Heute gibt es rechtliche Regeln und begründete Ausnahmen; deshalb nicht als grenzenloses Schweigen erklären.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6355080"/>
            <a:ext cx="9326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665C"/>
                </a:solidFill>
              </a:defRPr>
            </a:pPr>
            <a:r>
              <a:t>SMS-Rettungsschirm · Kurz erklärt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51560" cy="6858000"/>
          </a:xfrm>
          <a:prstGeom prst="rect">
            <a:avLst/>
          </a:prstGeom>
          <a:solidFill>
            <a:srgbClr val="526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640080"/>
            <a:ext cx="98755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100" b="1">
                <a:solidFill>
                  <a:srgbClr val="2F3F2B"/>
                </a:solidFill>
                <a:latin typeface="Georgia"/>
              </a:defRPr>
            </a:pPr>
            <a:r>
              <a:t>Warum erwähnt der Eid eine Blasensteinoperation?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874519"/>
            <a:ext cx="932688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251F"/>
                </a:solidFill>
                <a:latin typeface="Aptos"/>
              </a:defRPr>
            </a:pPr>
            <a:r>
              <a:t>Das lässt sich als frühes Bewusstsein für Spezialisierung und fachliche Grenzen lesen: Bestimmte Eingriffe sollten Personen mit besonderer Erfahrung übernehmen.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6355080"/>
            <a:ext cx="9326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665C"/>
                </a:solidFill>
              </a:defRPr>
            </a:pPr>
            <a:r>
              <a:t>SMS-Rettungsschirm · Kurz erklärt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51560" cy="6858000"/>
          </a:xfrm>
          <a:prstGeom prst="rect">
            <a:avLst/>
          </a:prstGeom>
          <a:solidFill>
            <a:srgbClr val="526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640080"/>
            <a:ext cx="98755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100" b="1">
                <a:solidFill>
                  <a:srgbClr val="2F3F2B"/>
                </a:solidFill>
                <a:latin typeface="Georgia"/>
              </a:defRPr>
            </a:pPr>
            <a:r>
              <a:t>Ist der Eid heute noch verbindlich?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874519"/>
            <a:ext cx="932688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251F"/>
                </a:solidFill>
                <a:latin typeface="Aptos"/>
              </a:defRPr>
            </a:pPr>
            <a:r>
              <a:t>Der historische Wortlaut wird nicht überall als offizieller Berufseid gesprochen. Seine Motive prägen jedoch die medizinische Ethik bis heute.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6355080"/>
            <a:ext cx="9326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665C"/>
                </a:solidFill>
              </a:defRPr>
            </a:pPr>
            <a:r>
              <a:t>SMS-Rettungsschirm · Kurz erklärt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51560" cy="6858000"/>
          </a:xfrm>
          <a:prstGeom prst="rect">
            <a:avLst/>
          </a:prstGeom>
          <a:solidFill>
            <a:srgbClr val="526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640080"/>
            <a:ext cx="98755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100" b="1">
                <a:solidFill>
                  <a:srgbClr val="2F3F2B"/>
                </a:solidFill>
                <a:latin typeface="Georgia"/>
              </a:defRPr>
            </a:pPr>
            <a:r>
              <a:t>Ist das Gespräch mit Jesus historisch?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874519"/>
            <a:ext cx="932688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251F"/>
                </a:solidFill>
                <a:latin typeface="Aptos"/>
              </a:defRPr>
            </a:pPr>
            <a:r>
              <a:t>Nein. Es ist ein von Susanne Albers gesprochenes, fiktives und künstlerisch bebildertes Gespräch. Es verbindet den Eid mit Fragen nach Liebe, Dienst und Spiritualität.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6355080"/>
            <a:ext cx="9326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665C"/>
                </a:solidFill>
              </a:defRPr>
            </a:pPr>
            <a:r>
              <a:t>SMS-Rettungsschirm · Kurz erklärt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51560" cy="6858000"/>
          </a:xfrm>
          <a:prstGeom prst="rect">
            <a:avLst/>
          </a:prstGeom>
          <a:solidFill>
            <a:srgbClr val="5265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640080"/>
            <a:ext cx="98755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100" b="1">
                <a:solidFill>
                  <a:srgbClr val="2F3F2B"/>
                </a:solidFill>
                <a:latin typeface="Georgia"/>
              </a:defRPr>
            </a:pPr>
            <a:r>
              <a:t>Heilt Mitgefühl?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874519"/>
            <a:ext cx="932688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251F"/>
                </a:solidFill>
                <a:latin typeface="Aptos"/>
              </a:defRPr>
            </a:pPr>
            <a:r>
              <a:t>Mitgefühl kann Vertrauen, Kommunikation und die Erfahrung von Behandlung verbessern. Es ersetzt aber keine fachgerechte Diagnostik oder Therapie.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6355080"/>
            <a:ext cx="9326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665C"/>
                </a:solidFill>
              </a:defRPr>
            </a:pPr>
            <a:r>
              <a:t>SMS-Rettungsschirm · Kurz erklärt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